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10752" r:id="rId2"/>
    <p:sldId id="256" r:id="rId3"/>
    <p:sldId id="10753" r:id="rId4"/>
    <p:sldId id="10756" r:id="rId5"/>
    <p:sldId id="263" r:id="rId6"/>
    <p:sldId id="10755" r:id="rId7"/>
    <p:sldId id="10763" r:id="rId8"/>
    <p:sldId id="10764" r:id="rId9"/>
    <p:sldId id="10754" r:id="rId10"/>
    <p:sldId id="10761" r:id="rId11"/>
    <p:sldId id="10757" r:id="rId12"/>
    <p:sldId id="10758" r:id="rId13"/>
    <p:sldId id="10759" r:id="rId14"/>
    <p:sldId id="10760" r:id="rId15"/>
    <p:sldId id="10765" r:id="rId16"/>
    <p:sldId id="10767" r:id="rId17"/>
    <p:sldId id="10766" r:id="rId18"/>
    <p:sldId id="10768" r:id="rId19"/>
    <p:sldId id="10769" r:id="rId20"/>
    <p:sldId id="10770" r:id="rId21"/>
    <p:sldId id="10771" r:id="rId22"/>
    <p:sldId id="10772" r:id="rId23"/>
    <p:sldId id="10776" r:id="rId24"/>
    <p:sldId id="10777" r:id="rId25"/>
    <p:sldId id="10778" r:id="rId26"/>
    <p:sldId id="10781" r:id="rId27"/>
    <p:sldId id="10779" r:id="rId28"/>
    <p:sldId id="10784" r:id="rId29"/>
    <p:sldId id="10780" r:id="rId30"/>
    <p:sldId id="10783" r:id="rId31"/>
    <p:sldId id="10782" r:id="rId32"/>
    <p:sldId id="10785" r:id="rId33"/>
    <p:sldId id="10786" r:id="rId34"/>
    <p:sldId id="272" r:id="rId35"/>
    <p:sldId id="10775" r:id="rId36"/>
    <p:sldId id="10774" r:id="rId37"/>
    <p:sldId id="10773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09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3T17:08:4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1075 24575,'2'-3'0,"0"0"0,0 0 0,0 1 0,0-1 0,1 1 0,-1-1 0,1 1 0,-1 0 0,1 0 0,0 0 0,0 0 0,0 0 0,4-1 0,7-6 0,205-147 0,156-107 0,15 21 0,-348 218 0,-1-1 0,-1-2 0,-2-2 0,-1-1 0,46-49 0,-68 63 0,0 1 0,1 0 0,1 1 0,0 1 0,1 1 0,0 0 0,1 1 0,0 1 0,1 1 0,0 0 0,1 2 0,23-6 0,-33 13 0,-10 6 0,-14 14 0,-14 6 0,-1-1 0,-1-2 0,-53 33 0,22-16 0,-276 177 0,131-89 0,-7 12 0,160-108 0,1 3 0,-77 68 0,120-98 0,20-20 0,326-268 0,-292 248 0,560-402 0,-459 353 0,-138 82 0,-22 14 0,-240 156 0,160-111 0,-696 472 0,723-484 0,-45 29 0,82-48 0,29-26 0,0 0 0,0 0 0,0 0 0,0 0 0,0 0 0,0 0 0,0 0 0,1 0 0,-1 0 0,0 0 0,0 0 0,0 0 0,0 0 0,0 0 0,0 0 0,0 0 0,0 0 0,0 0 0,0 0 0,0 0 0,0 1 0,0-1 0,1 0 0,-1 0 0,0 0 0,0 0 0,0 0 0,0 0 0,0 0 0,0 0 0,0 0 0,25-16 0,822-569 0,-653 473 0,-81 28 0,-70 55 0,-15 10 0,-23 16 0,-9 7 0,-242 182 0,153-119 0,-205 143 0,-165 124 0,332-244 0,31-23 0,-45 29 0,134-91 0,17-12 0,20-13 0,75-56 0,74-51 0,59-45 0,-41 28 0,-62 49 0,-120 85-1365,-3 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223FB-BBB4-85E2-E8EC-9BBE5872D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8405B-24AB-2FB3-EBBF-3E9653CAFD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F2B08-DF16-8BFA-975F-291C9BB3E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6F0C4-8FC5-39D0-ADEF-4A49D129E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D5C57-86E4-CBA2-3761-B69AA4D4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85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9ABC-D5CE-8DD9-1419-EADAAF8D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85CD5-2428-B068-2AC4-A156E7657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8688-2C60-A704-82D2-A870030AA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E93E5-DE55-89B6-5BE0-40EB575E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8E991-6399-B6D3-F109-341F9E03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068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0C6AB0-1EF4-FA86-3BA3-1D0EE1F0A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B76F9-930B-41C3-1E12-223E8DC84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3BAC1-3576-8B96-C562-73F02FD6A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B75EC-3515-E254-AB96-3C37D3E1A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D5C79-D8F4-850D-A2DF-8E8A1047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178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29445A-A014-4223-90E2-3D3353E0CE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</a:t>
            </a:r>
          </a:p>
        </p:txBody>
      </p:sp>
    </p:spTree>
    <p:extLst>
      <p:ext uri="{BB962C8B-B14F-4D97-AF65-F5344CB8AC3E}">
        <p14:creationId xmlns:p14="http://schemas.microsoft.com/office/powerpoint/2010/main" val="205937438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E6F0-A674-CB48-3A97-4579BED8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1E14-4224-4673-E0B9-A0FE3A972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BFA15-52E4-BBC9-376D-622E976F4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CBC4F-7D72-79D7-CE0F-9786599EB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6B8CB-1E04-4474-D46E-A9AD6763C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5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7ACA-3F4B-A061-086C-27C63226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FC0F0-ACB5-41F3-EB14-1FF6000F6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BC18D-B76B-0BD6-8C26-A9DFBC2AA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EABF-A565-A5AB-4549-46362C68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14801-FB8B-9BD3-470E-B138F857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34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1BA2-7876-A10A-48C3-4F3F2405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F2A2-AEFA-8D0D-6671-A7A0BA3E9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B0E4B-0588-E9CC-AE08-920DD30C0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25B4D-C663-EFDD-161F-4A8CD4C5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2F492-B2B4-2134-AF6F-BAE4825F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497B6-A0D7-3E38-8DA1-78CB4CE9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105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BE5C-4451-60F0-18DE-67C34B3D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520537-C464-BEB4-5FEF-FAD8CB5B1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57F63-BEB9-DDAA-1F23-F9EDAEC40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DA725-7615-7AEC-DF58-8E4795267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EDC52-B0D0-ADA0-4623-04AE134D60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C07B73-C61E-3778-EB95-21AF35ED4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549770-903A-0313-48D2-DFD35995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2B633-C875-6A51-F823-0FDEB874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0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4906-1859-1B89-667C-FC73BE0F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82930-31E9-906C-9AA7-894CDD58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C2962-7D86-FF99-FDA1-A81DE1A51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25A739-831C-BB9D-FB7D-25CE68FE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628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A216B-5FD7-2991-7F6F-CB63331F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874FA-8E9D-BA1E-3088-94D6254A9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1618B-233D-FB73-EC54-CFB4D262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683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4FDB-C887-80AE-9794-5F678FD1A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3496E-DAC0-6407-6D80-65748074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46375-50D7-15F0-F348-B5AE3A875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BFF10-1BBB-CE7A-6A78-6EAA12BE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EDA4C-01CC-299D-31DB-0730867FD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841FC-0F7E-6AED-E56F-7762EFCCA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50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4336-3980-9A4F-1839-7A0E1F412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506E61-75C1-2CAB-9107-BBBE50198D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97B0B1-CAB2-3E7C-8B68-1A27F8F28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7ED364-C1DD-5559-CFCB-A48031BE0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C9786-0545-813C-F63C-34C43916A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257B5-BC61-1D1E-59A9-3DFFD3CF1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217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8027B4-B374-9CCB-AC95-CFABC376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6767E-4411-F946-583D-8D53AACA6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B3B67-ED3A-21BD-23C4-D78922729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11DA2-D935-408A-BC49-B9EC9627ED98}" type="datetimeFigureOut">
              <a:rPr lang="de-DE" smtClean="0"/>
              <a:t>14.02.2023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7BCBF-472D-2F92-924E-DF046D5FD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A5EC3-73F5-E682-8125-61181A0F9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A1201-1B52-4790-96A6-6CE21BDC1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36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image" Target="../media/image10.tmp"/><Relationship Id="rId7" Type="http://schemas.openxmlformats.org/officeDocument/2006/relationships/image" Target="../media/image13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mp"/><Relationship Id="rId5" Type="http://schemas.microsoft.com/office/2007/relationships/hdphoto" Target="../media/hdphoto1.wdp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15DDB-17DA-FAD1-F6BC-0587ECEB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477"/>
            <a:ext cx="5738745" cy="5239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E2C98-491B-3D81-2672-F439977F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         Willkommen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C02C04-E622-8C0E-AD77-2E714F09F313}"/>
              </a:ext>
            </a:extLst>
          </p:cNvPr>
          <p:cNvSpPr txBox="1"/>
          <p:nvPr/>
        </p:nvSpPr>
        <p:spPr>
          <a:xfrm>
            <a:off x="7286324" y="1761423"/>
            <a:ext cx="3878981" cy="312085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 sz="4800" dirty="0">
                <a:solidFill>
                  <a:schemeClr val="bg1">
                    <a:lumMod val="65000"/>
                  </a:schemeClr>
                </a:solidFill>
              </a:rPr>
              <a:t>connect</a:t>
            </a:r>
            <a:br>
              <a:rPr lang="de-DE" sz="4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4800" dirty="0">
                <a:solidFill>
                  <a:schemeClr val="bg1">
                    <a:lumMod val="65000"/>
                  </a:schemeClr>
                </a:solidFill>
              </a:rPr>
              <a:t>share</a:t>
            </a:r>
            <a:br>
              <a:rPr lang="de-DE" sz="4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2800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br>
              <a:rPr lang="de-DE" sz="6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de-DE" sz="7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endParaRPr lang="de-DE" sz="6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8D626-81BE-E25D-67A8-5B51BED47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787" y="1664109"/>
            <a:ext cx="6609083" cy="3840993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7BBD15D-6B82-C08B-9310-FE540038D188}"/>
              </a:ext>
            </a:extLst>
          </p:cNvPr>
          <p:cNvCxnSpPr/>
          <p:nvPr/>
        </p:nvCxnSpPr>
        <p:spPr>
          <a:xfrm>
            <a:off x="9961123" y="4464993"/>
            <a:ext cx="1595337" cy="0"/>
          </a:xfrm>
          <a:prstGeom prst="line">
            <a:avLst/>
          </a:prstGeom>
          <a:ln w="79375">
            <a:solidFill>
              <a:srgbClr val="92D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901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078CC32-525D-5ACC-DF67-DE4869080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9" y="316214"/>
            <a:ext cx="8554452" cy="65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9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850CAA-C759-173C-EEA5-FFDB5509F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5" y="313464"/>
            <a:ext cx="10443410" cy="65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8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1B2A0F1C-B720-456F-C057-8B654F7A3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3" y="1155031"/>
            <a:ext cx="11683408" cy="453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24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44F550-E7AC-FB6E-2FA1-0CBBDFF6A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0" y="1078029"/>
            <a:ext cx="11046513" cy="476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67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E3700B97-FAE1-5136-9439-3EF67D827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866"/>
            <a:ext cx="12192000" cy="60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4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1DA840B-2486-ECC3-1177-F134D3F34B3D}"/>
              </a:ext>
            </a:extLst>
          </p:cNvPr>
          <p:cNvSpPr txBox="1"/>
          <p:nvPr/>
        </p:nvSpPr>
        <p:spPr>
          <a:xfrm>
            <a:off x="3169403" y="2332494"/>
            <a:ext cx="51144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2. 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09BD8D4-C3A0-D707-FC53-41A0A6FD8A29}"/>
              </a:ext>
            </a:extLst>
          </p:cNvPr>
          <p:cNvSpPr txBox="1"/>
          <p:nvPr/>
        </p:nvSpPr>
        <p:spPr>
          <a:xfrm>
            <a:off x="3341914" y="4245429"/>
            <a:ext cx="607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Externe Files …</a:t>
            </a:r>
          </a:p>
        </p:txBody>
      </p:sp>
    </p:spTree>
    <p:extLst>
      <p:ext uri="{BB962C8B-B14F-4D97-AF65-F5344CB8AC3E}">
        <p14:creationId xmlns:p14="http://schemas.microsoft.com/office/powerpoint/2010/main" val="146259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1DA840B-2486-ECC3-1177-F134D3F34B3D}"/>
              </a:ext>
            </a:extLst>
          </p:cNvPr>
          <p:cNvSpPr txBox="1"/>
          <p:nvPr/>
        </p:nvSpPr>
        <p:spPr>
          <a:xfrm>
            <a:off x="3169403" y="2332494"/>
            <a:ext cx="51144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3. Demo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697431-8628-77B4-34A2-440D052EF68D}"/>
              </a:ext>
            </a:extLst>
          </p:cNvPr>
          <p:cNvSpPr txBox="1"/>
          <p:nvPr/>
        </p:nvSpPr>
        <p:spPr>
          <a:xfrm>
            <a:off x="3341914" y="4245429"/>
            <a:ext cx="607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 .</a:t>
            </a:r>
            <a:r>
              <a:rPr lang="de-DE" dirty="0" err="1"/>
              <a:t>mdf</a:t>
            </a:r>
            <a:r>
              <a:rPr lang="de-DE" dirty="0"/>
              <a:t> speichert …</a:t>
            </a:r>
          </a:p>
        </p:txBody>
      </p:sp>
    </p:spTree>
    <p:extLst>
      <p:ext uri="{BB962C8B-B14F-4D97-AF65-F5344CB8AC3E}">
        <p14:creationId xmlns:p14="http://schemas.microsoft.com/office/powerpoint/2010/main" val="40762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B5BF51-DD01-BB86-771F-0ADAF32A4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4" y="415803"/>
            <a:ext cx="11088460" cy="59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30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524A8BBF-D13D-8042-1DA2-C3A470113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6" y="511335"/>
            <a:ext cx="12125996" cy="580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49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5011A2-CEDB-BFF4-63A3-76C1B9F43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5" y="1097078"/>
            <a:ext cx="10966130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7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1C35-CF1B-8D22-524A-04C6410E3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>
            <a:normAutofit fontScale="90000"/>
          </a:bodyPr>
          <a:lstStyle/>
          <a:p>
            <a:br>
              <a:rPr lang="de-DE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</a:br>
            <a:r>
              <a:rPr lang="de-DE" sz="53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Trilogie zum SQL Server 2022 </a:t>
            </a:r>
            <a:br>
              <a:rPr lang="de-DE" sz="53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</a:br>
            <a:r>
              <a:rPr lang="de-DE" sz="53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Teil 2</a:t>
            </a:r>
            <a:br>
              <a:rPr lang="de-DE" sz="53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</a:b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97E3BA-63A7-1384-4E6A-A2B68633AD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B195731-EEF3-2666-4160-34D654FAC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17" y="1577179"/>
            <a:ext cx="10905165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33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09DE8BA3-CEE3-E1E8-FAC4-E1199086A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" y="947056"/>
            <a:ext cx="12068318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09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C3685B0-4CD7-529B-8669-EB30B8323851}"/>
              </a:ext>
            </a:extLst>
          </p:cNvPr>
          <p:cNvSpPr txBox="1"/>
          <p:nvPr/>
        </p:nvSpPr>
        <p:spPr>
          <a:xfrm>
            <a:off x="598886" y="319400"/>
            <a:ext cx="10994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https://learn.microsoft.com/de-de/sql/relational-databases/security/dynamic-data-masking?view=sql-server-ver16</a:t>
            </a:r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BC90F5-D944-1461-467B-B656C2AB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26" y="1043576"/>
            <a:ext cx="4808637" cy="24919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2415AA5-D824-D1EC-3F43-1505759949CE}"/>
              </a:ext>
            </a:extLst>
          </p:cNvPr>
          <p:cNvSpPr txBox="1"/>
          <p:nvPr/>
        </p:nvSpPr>
        <p:spPr>
          <a:xfrm>
            <a:off x="2032987" y="3986074"/>
            <a:ext cx="74749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Masked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D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()‘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‘email()‘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 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D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()‘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D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(“Y“)‘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de-D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de-DE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partial(1, 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de-DE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  <a:r>
              <a:rPr lang="de-DE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“, 4)‘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98186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94FFBB-0167-205D-F688-E6C15CFB6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Ledger Table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945846-6B8D-55BA-4CD2-1CCF1B64E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new</a:t>
            </a:r>
            <a:r>
              <a:rPr lang="de-DE" dirty="0"/>
              <a:t> in 2022</a:t>
            </a:r>
          </a:p>
        </p:txBody>
      </p:sp>
    </p:spTree>
    <p:extLst>
      <p:ext uri="{BB962C8B-B14F-4D97-AF65-F5344CB8AC3E}">
        <p14:creationId xmlns:p14="http://schemas.microsoft.com/office/powerpoint/2010/main" val="3346198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0EEED5C9-C8F1-BA09-8A77-616013139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16" y="1106803"/>
            <a:ext cx="10062610" cy="459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3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674D42A-5FEC-9138-E83E-0F1362221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45" y="985962"/>
            <a:ext cx="10221110" cy="48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02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3FA801A-4A17-7FEF-1681-4E1E0FF7E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89" y="579750"/>
            <a:ext cx="10432111" cy="566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78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E01D5A5-6883-5E9C-ED83-84D43D30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9" y="1081378"/>
            <a:ext cx="10949436" cy="47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0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522AF0FF-D313-BCCB-CF4A-44ED7CBAE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23" y="821332"/>
            <a:ext cx="10471867" cy="51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6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78C4F768-4406-0D48-E9EA-89C154D72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" y="350669"/>
            <a:ext cx="10617998" cy="58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672A4-36FC-492F-BB58-C0F1C49C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72" y="1362745"/>
            <a:ext cx="4206377" cy="4467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4D1150-96AC-458F-8838-07262DDC35C1}"/>
              </a:ext>
            </a:extLst>
          </p:cNvPr>
          <p:cNvSpPr txBox="1"/>
          <p:nvPr/>
        </p:nvSpPr>
        <p:spPr>
          <a:xfrm>
            <a:off x="820273" y="5993595"/>
            <a:ext cx="5840874" cy="320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82" dirty="0"/>
              <a:t>https://www.linkedin.com/in/alexander-karl-44561012a/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07B4F-1D7B-4F94-9E29-874EE1AA31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12" y="4096333"/>
            <a:ext cx="1050738" cy="10507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3A443E-276B-4FB5-8E05-9DE704444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47" y="4096331"/>
            <a:ext cx="1050738" cy="1050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748E38-F851-4D66-AC7F-1C201916A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9515" y="4096331"/>
            <a:ext cx="1050738" cy="1050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912803-0842-4269-961A-E83071BD0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779" y="4096333"/>
            <a:ext cx="1050738" cy="10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75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6B07B0EE-9F09-EB8A-B9D0-34770C00A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9" y="652316"/>
            <a:ext cx="10408257" cy="55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0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A39ACF8D-2A83-8BDA-EE5B-C8D829733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65" y="352095"/>
            <a:ext cx="10177669" cy="4889140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B4B48415-ECC8-526F-5CBB-36169CE58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2" y="4769968"/>
            <a:ext cx="11369367" cy="23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7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C9771CC-24B1-5B82-7D63-8E14B8D3E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03" y="824075"/>
            <a:ext cx="10349374" cy="521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06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>
            <a:extLst>
              <a:ext uri="{FF2B5EF4-FFF2-40B4-BE49-F238E27FC236}">
                <a16:creationId xmlns:a16="http://schemas.microsoft.com/office/drawing/2014/main" id="{2FE32BCF-8A1B-5688-807C-0025D205C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72"/>
          <a:stretch/>
        </p:blipFill>
        <p:spPr bwMode="auto">
          <a:xfrm>
            <a:off x="636104" y="323931"/>
            <a:ext cx="10630894" cy="6045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1171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C85C7-D051-E64C-8384-7CDD1FAE5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125" y="980733"/>
            <a:ext cx="9135750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64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1DA840B-2486-ECC3-1177-F134D3F34B3D}"/>
              </a:ext>
            </a:extLst>
          </p:cNvPr>
          <p:cNvSpPr txBox="1"/>
          <p:nvPr/>
        </p:nvSpPr>
        <p:spPr>
          <a:xfrm>
            <a:off x="3169403" y="2332494"/>
            <a:ext cx="62467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end  </a:t>
            </a:r>
            <a:r>
              <a:rPr lang="de-DE" sz="8800" dirty="0" err="1"/>
              <a:t>part</a:t>
            </a:r>
            <a:r>
              <a:rPr lang="de-DE" sz="8800" dirty="0"/>
              <a:t> 2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1697431-8628-77B4-34A2-440D052EF68D}"/>
              </a:ext>
            </a:extLst>
          </p:cNvPr>
          <p:cNvSpPr txBox="1"/>
          <p:nvPr/>
        </p:nvSpPr>
        <p:spPr>
          <a:xfrm>
            <a:off x="3341914" y="4245429"/>
            <a:ext cx="607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stay</a:t>
            </a:r>
            <a:r>
              <a:rPr lang="de-DE" dirty="0"/>
              <a:t>  </a:t>
            </a:r>
            <a:r>
              <a:rPr lang="de-DE" dirty="0" err="1"/>
              <a:t>tuned</a:t>
            </a:r>
            <a:r>
              <a:rPr lang="de-DE" dirty="0"/>
              <a:t>  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8864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CB71A6B-E11F-E408-51A0-2BCFD8F55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73"/>
            <a:ext cx="12192000" cy="63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31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A3B5D8C-894F-D32A-1AC4-277A841C2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451"/>
            <a:ext cx="12192000" cy="62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6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0F43E-4C67-A0F5-95CE-82A62E0F2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E9F811D-101C-EBAA-E388-658A16F62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1" y="757988"/>
            <a:ext cx="11858222" cy="4027929"/>
          </a:xfrm>
        </p:spPr>
      </p:pic>
    </p:spTree>
    <p:extLst>
      <p:ext uri="{BB962C8B-B14F-4D97-AF65-F5344CB8AC3E}">
        <p14:creationId xmlns:p14="http://schemas.microsoft.com/office/powerpoint/2010/main" val="1526080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146B68A-1358-F938-CA69-53F2C2437C11}"/>
              </a:ext>
            </a:extLst>
          </p:cNvPr>
          <p:cNvSpPr/>
          <p:nvPr/>
        </p:nvSpPr>
        <p:spPr>
          <a:xfrm>
            <a:off x="2876100" y="2332139"/>
            <a:ext cx="6585141" cy="188326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BA3D2-2BD5-AA4E-0ABC-114833874D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4"/>
          <a:stretch/>
        </p:blipFill>
        <p:spPr>
          <a:xfrm>
            <a:off x="2876100" y="2332139"/>
            <a:ext cx="6439799" cy="1836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36EF3-348F-1753-A958-7D41B9985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90" y="1098101"/>
            <a:ext cx="5173138" cy="15391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7136C-970B-A7C6-07F2-60BB8B22F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91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2" t="7376" r="853" b="16094"/>
          <a:stretch/>
        </p:blipFill>
        <p:spPr>
          <a:xfrm>
            <a:off x="3858936" y="5142451"/>
            <a:ext cx="2040134" cy="3439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2E8EAB-3C10-51D6-6F52-FFCF892DE7A9}"/>
              </a:ext>
            </a:extLst>
          </p:cNvPr>
          <p:cNvSpPr/>
          <p:nvPr/>
        </p:nvSpPr>
        <p:spPr>
          <a:xfrm>
            <a:off x="3545629" y="4917233"/>
            <a:ext cx="2537927" cy="8426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4EEEEA-34B5-890D-9478-9F8ED7BB68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63" y="5058472"/>
            <a:ext cx="2387006" cy="5676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DCFC9F-C22F-EC42-765F-CDF534B5B985}"/>
              </a:ext>
            </a:extLst>
          </p:cNvPr>
          <p:cNvSpPr/>
          <p:nvPr/>
        </p:nvSpPr>
        <p:spPr>
          <a:xfrm>
            <a:off x="6469221" y="4893092"/>
            <a:ext cx="2537927" cy="842666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88241D-B597-70F8-6F74-89310EBFB0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696" y="2921899"/>
            <a:ext cx="986401" cy="124709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3CCE57-974C-46CF-ECEE-F5B845E317F1}"/>
              </a:ext>
            </a:extLst>
          </p:cNvPr>
          <p:cNvSpPr/>
          <p:nvPr/>
        </p:nvSpPr>
        <p:spPr>
          <a:xfrm>
            <a:off x="10282335" y="2817844"/>
            <a:ext cx="1377820" cy="161886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1FF7F16-3345-84B4-97F3-87466982E1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1" y="3119166"/>
            <a:ext cx="1478338" cy="87159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8DCE2B-D86B-5BB9-757D-2055A1F819BE}"/>
              </a:ext>
            </a:extLst>
          </p:cNvPr>
          <p:cNvSpPr/>
          <p:nvPr/>
        </p:nvSpPr>
        <p:spPr>
          <a:xfrm>
            <a:off x="531845" y="3007667"/>
            <a:ext cx="1744824" cy="124709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89A7B7-38D2-ECEF-371E-14C1B46AC208}"/>
              </a:ext>
            </a:extLst>
          </p:cNvPr>
          <p:cNvSpPr txBox="1"/>
          <p:nvPr/>
        </p:nvSpPr>
        <p:spPr>
          <a:xfrm>
            <a:off x="4114801" y="4256953"/>
            <a:ext cx="3956180" cy="370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Disks:  Data /  backup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A94341-0D2F-2C50-E683-7664E1849F11}"/>
              </a:ext>
            </a:extLst>
          </p:cNvPr>
          <p:cNvSpPr/>
          <p:nvPr/>
        </p:nvSpPr>
        <p:spPr>
          <a:xfrm>
            <a:off x="2908659" y="2614045"/>
            <a:ext cx="6439799" cy="164071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BD1E3174-FFF0-AC6C-A8BA-12DD1EE02C33}"/>
                  </a:ext>
                </a:extLst>
              </p14:cNvPr>
              <p14:cNvContentPartPr/>
              <p14:nvPr/>
            </p14:nvContentPartPr>
            <p14:xfrm>
              <a:off x="5064639" y="4285483"/>
              <a:ext cx="598680" cy="40464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BD1E3174-FFF0-AC6C-A8BA-12DD1EE02C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5999" y="4276843"/>
                <a:ext cx="616320" cy="4222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feld 13">
            <a:extLst>
              <a:ext uri="{FF2B5EF4-FFF2-40B4-BE49-F238E27FC236}">
                <a16:creationId xmlns:a16="http://schemas.microsoft.com/office/drawing/2014/main" id="{3278D353-60A6-EE35-C8A5-56D929D91444}"/>
              </a:ext>
            </a:extLst>
          </p:cNvPr>
          <p:cNvSpPr txBox="1"/>
          <p:nvPr/>
        </p:nvSpPr>
        <p:spPr>
          <a:xfrm>
            <a:off x="5280392" y="4481220"/>
            <a:ext cx="2040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rgbClr val="00B050"/>
                </a:solidFill>
              </a:rPr>
              <a:t>URL</a:t>
            </a:r>
          </a:p>
        </p:txBody>
      </p:sp>
    </p:spTree>
    <p:extLst>
      <p:ext uri="{BB962C8B-B14F-4D97-AF65-F5344CB8AC3E}">
        <p14:creationId xmlns:p14="http://schemas.microsoft.com/office/powerpoint/2010/main" val="247941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7C75E2D8-40C0-D430-8C5A-4F0904AE6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1" y="521718"/>
            <a:ext cx="10813717" cy="581456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83EC6AE-F5CE-439D-CD25-C3BF40851A35}"/>
              </a:ext>
            </a:extLst>
          </p:cNvPr>
          <p:cNvSpPr/>
          <p:nvPr/>
        </p:nvSpPr>
        <p:spPr>
          <a:xfrm>
            <a:off x="4452257" y="4093029"/>
            <a:ext cx="6738257" cy="1393371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B3F0A58-B08F-DC79-E71A-37BE65534ACA}"/>
              </a:ext>
            </a:extLst>
          </p:cNvPr>
          <p:cNvCxnSpPr/>
          <p:nvPr/>
        </p:nvCxnSpPr>
        <p:spPr>
          <a:xfrm>
            <a:off x="7093974" y="4343400"/>
            <a:ext cx="3207774" cy="0"/>
          </a:xfrm>
          <a:prstGeom prst="lin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35D758D-A6B4-862F-B3F2-07F2F60D74DD}"/>
              </a:ext>
            </a:extLst>
          </p:cNvPr>
          <p:cNvCxnSpPr/>
          <p:nvPr/>
        </p:nvCxnSpPr>
        <p:spPr>
          <a:xfrm>
            <a:off x="4807974" y="4999703"/>
            <a:ext cx="2072149" cy="0"/>
          </a:xfrm>
          <a:prstGeom prst="lin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0992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633F9CD-A613-ED24-FF43-FACB17B7AD2C}"/>
              </a:ext>
            </a:extLst>
          </p:cNvPr>
          <p:cNvSpPr/>
          <p:nvPr/>
        </p:nvSpPr>
        <p:spPr>
          <a:xfrm>
            <a:off x="1768642" y="3429000"/>
            <a:ext cx="8511100" cy="2827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6844DD-1491-352D-6CB5-5BD57B3F6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44" y="1609897"/>
            <a:ext cx="8451312" cy="25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54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633F9CD-A613-ED24-FF43-FACB17B7AD2C}"/>
              </a:ext>
            </a:extLst>
          </p:cNvPr>
          <p:cNvSpPr/>
          <p:nvPr/>
        </p:nvSpPr>
        <p:spPr>
          <a:xfrm>
            <a:off x="1768642" y="3429000"/>
            <a:ext cx="8511100" cy="2827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6D3083-0225-3FED-60C2-A255ADB64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23" y="1615283"/>
            <a:ext cx="8466554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86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A1DA840B-2486-ECC3-1177-F134D3F34B3D}"/>
              </a:ext>
            </a:extLst>
          </p:cNvPr>
          <p:cNvSpPr txBox="1"/>
          <p:nvPr/>
        </p:nvSpPr>
        <p:spPr>
          <a:xfrm>
            <a:off x="3169403" y="2332494"/>
            <a:ext cx="51144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1. Demo</a:t>
            </a:r>
          </a:p>
        </p:txBody>
      </p:sp>
    </p:spTree>
    <p:extLst>
      <p:ext uri="{BB962C8B-B14F-4D97-AF65-F5344CB8AC3E}">
        <p14:creationId xmlns:p14="http://schemas.microsoft.com/office/powerpoint/2010/main" val="63160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Breitbild</PresentationFormat>
  <Paragraphs>22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Open Sans</vt:lpstr>
      <vt:lpstr>Times New Roman</vt:lpstr>
      <vt:lpstr>Office Theme</vt:lpstr>
      <vt:lpstr>          Willkommen</vt:lpstr>
      <vt:lpstr> Trilogie zum SQL Server 2022   Teil 2 </vt:lpstr>
      <vt:lpstr>about 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Ledger Table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Karl</dc:creator>
  <cp:lastModifiedBy>Karl Alexander</cp:lastModifiedBy>
  <cp:revision>16</cp:revision>
  <dcterms:created xsi:type="dcterms:W3CDTF">2022-12-31T19:11:40Z</dcterms:created>
  <dcterms:modified xsi:type="dcterms:W3CDTF">2023-02-14T15:18:02Z</dcterms:modified>
</cp:coreProperties>
</file>